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5D076F7-FDBD-4A9D-B427-F7CE0C6269A6}" type="datetimeFigureOut">
              <a:rPr lang="nl-NL" smtClean="0"/>
              <a:t>12-5-2014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734BB6C-A296-45FA-8557-6AE0F9C36214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523255"/>
          </a:xfrm>
        </p:spPr>
        <p:txBody>
          <a:bodyPr/>
          <a:lstStyle/>
          <a:p>
            <a:r>
              <a:rPr lang="en-US" dirty="0" smtClean="0"/>
              <a:t>3.1 </a:t>
            </a:r>
            <a:r>
              <a:rPr lang="en-US" dirty="0" err="1" smtClean="0"/>
              <a:t>Kleuren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348880"/>
            <a:ext cx="3408709" cy="392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487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Absorptie</a:t>
            </a:r>
            <a:endParaRPr lang="nl-NL" dirty="0"/>
          </a:p>
        </p:txBody>
      </p:sp>
      <p:pic>
        <p:nvPicPr>
          <p:cNvPr id="6146" name="Picture 2" descr="http://www.talens.com/media/525946/kleur%2002_193x1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708920"/>
            <a:ext cx="3533147" cy="2251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662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Aantekeningen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469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Kleuren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endParaRPr lang="nl-NL" dirty="0"/>
          </a:p>
        </p:txBody>
      </p:sp>
      <p:sp>
        <p:nvSpPr>
          <p:cNvPr id="4" name="AutoShape 2" descr="data:image/jpeg;base64,/9j/4AAQSkZJRgABAQAAAQABAAD/2wCEAAkGBg8REBUUExQWFRQTGRYVFxIVFRgaFRUWFRgZFRMVGBUZGyYfGBwjGhcWHy8gJCcpLSwsFh8xNTAqNSgsLikBCQoKDgwOGg8PGTUlHiAyNS0pKTUqLywsKS01LCkqLC40KyoqNCovNSwpMSkqKy0qLC0sMiwtLCwpKSkyLywtLP/AABEIAKoBKQMBIgACEQEDEQH/xAAcAAEAAgMBAQEAAAAAAAAAAAAABQYCBAcDAQj/xAA+EAACAQMCBAMGAwYEBgMAAAABAgMABBESIQUGEzEiQVEHFCMyYXFCgZEzQ1JyscEWYqHwFyQ0guHxFVOi/8QAGwEBAAIDAQEAAAAAAAAAAAAAAAMEAQIFBgf/xAA0EQACAQIEAwYFAgcBAAAAAAAAAQIDEQQhMUESUWFxgZGxwdEFEzKh8CLhIzNScpLC0hT/2gAMAwEAAhEDEQA/AO40pSgFR/FuYLS0Cm4nih1509R1XVjGcZO+Mj9akKrHO0N/IscVvHrict7xpmEUpQY0xo5HhDEnUw3wMDBOQBYbO9jmjWSJ1dHGVdSCrD1BGxr2rncPKl8buORYlhUPbujLdPi1t4lRZrNbdBocPpfcbHq5O6itzkTlK5s5EaTIDWqpN8ZnDXCyEg4YnshwCMDG1AXilKUApSlAKUpQClKUApSlAKUpQClKUApSlAKUpQClKUApSq5xvjV370traCESdJrh5J9ZQIHEaoqoQSS2cnOFA7HOKAsdKpNl7T4mjV2glwqo1w8eho7YvK8IyS4Z11Rscqp8OCRUrwvnOOe4WFYZVWQXBjnbp9OUWzrFKVAcuPE22pRkb0BYaUpQClKUApSlAKUpQClK8y7DyyPof7GtJzUNfJvyM2Prvgj0Pn6GvkndT9cfqKa1bb18sVWuM8+2sEpt0Et3crgmC2TWyb7dRshI/wDuOfpVWT402pJx1Tyyaadn9vv0Mos0rYU1kowKpZ504j+LhMwTvlbm2Z8eXw9ff6ZqT4FzpaXrmJWeKZRl7WdDHOB66D3H1UkUVaMpuVNqWSsk1rd39DNuZPxvn7eR9azrEuB5gV8WUHtn742qaE1G0JSvL82NbGdKUqcwKUpQClKUApSlAKUpQClKUApSlAKUpQClKUAqL41yza3ekzISU1BXWSSNwH2ddcbK2k4GVzg4FSlKAg5uSeHu0TGBcwqiIqs6ppiOqJWjVgsgVtwGBwdxUfwLkQ298100wfacJGsbIB15FkctmVlzlR8iRgksSCTVspQClKUApSlAKUpQClKUAr5qHrX2sTGPQfpWk+K36QVTnnjM2YbK2bRPeFgZhuYIIwDNMP8ANghV+rd9q2eC8Dt7SIRQoFUbnzZm83du7MfU1GtGDx2YnvHZwKg8tLzStIQPqUXf6VYa8h8ZxFSVX5T0XmWaaVriofmTlqK8jGSY5o/FDcp+0hcdmU98Z7r2I/UTFK41OpKnJSg7NEhpckcfe7tz1lC3Nu7W9woG3Vjxll/ysCrD+b6VYGY+hP18qpvKqheL8RA7NHZOw8tZWVCfplUX9K9eZObLrh9yHniDcPcKvWjBMkL+bSL5qSfL6eex+j4KnLF04uGUpK+2b5K+re272Kc3wvMt9K8bS8jlRZI2Do4yrqcgg+YIr2qVpp2ZgUpSsAUpSgFKUoBSlKAUpSgFKUoBSlKAUpSgFKUoBSo7jfH7azj6k7hB2Ud3kbySNBu7HyUZNR/InG7q8so7i4jjjaUBkWNiQYyq4Yg50knV4cnAxk5zQFhpSlAKUpQClKUApSlAK8tRbtsPXzP2r1pUVSDnvZb9e/28TKZRudkNne2/EcfBCG0um76InYPDKf8AKsmcn0erGrAjI3B8632hWWNldQyOGBVgCGVtsEHYgiqZ/hHiFiccPkjltu4srksOn5lYbgZIHorggetcX4h8PeLUa1LW2j3WxLCfDkyy14X17HDG0kjBEjBZmPYKNyagP/leNk6RwtQf42voun99l1Y/LNetnyTc3Miy8TljkVCGSyhUi2Vh2aQt4pmHocKPTeuVQ+C4icv4i4V2p+Ru6iR6+zuzcpPezLokv5BKqNsyQRqI7ZWH8WjxH+erU8Ub5VgGDAgqdwQe4IO2PpWF+jlGEZUSY8OoZArU4RxgSExuvTmX5k9f8y+o/wB7969PdRnGCtZad2VujKU68Y1FCWTlpyfS/Pp4FRu+DXfBnaeyDTWTHVNY5JaL+KSEk/mR+uRuty4Dx+3vYVmgcOjd/wCJT5qy/hYen57jBqRqj8f5Ont5mveGEJMd5rU/sbkd/lyAr9/TJPkSSfQKpDF/pqu09pbPpL/r/LmlnHTQvFKgOVOcoL9CFzHPHtLbPtJGw2O3muds4+4B2qfqhVpTpScJqzRumnmhSlKjMilKUApSlAKUpQClKUApSlAKUpQHNvaLzRd2ZadTc22jEaM/ur2U58TAlNfWDkZ+UZAUEqQDWlyr7QOIXMZEbxOSVHvF10I44MqJGBEE5a4bS6DSFiwQQTkEDqckSsMMAR6EZ/rXEPaL7NLyK5luLWETRTsXEcSkyRyNu2pTnKk6iCvYnGAO9nDU6VSdqs+Fc7XNJtpZK50Sx5etrSN76Zzd3KxvI10+CSFXWywpnREm2wX8yakeRLRouGWaN8ywRA/fQDjP51x7ljid3Z291BercQRvaXAWF4ZTGJXGFK4UhQRr3yB82cbVdfZrw6b3hrgmQq8ZjZTfLNDG4MZKrAIlMZGMfMcAkb5rGIpRpTtCXEtmZjJtZo6TSlKrmwpSlAKUpQClKUArCYHGB57fb1NZ0rSceOLjzCPOXZT9q9KxkXII9ayzWsYtVG9rL1M7EfxW5uFt3eBFklAOlGOA2DuNvPGdts1qcvczRXaa1yrDwyRN88TjbBHofX6eRyBMxrgfr/qc1WOZeVpDJ73ZkR3SjdfwXC+aSDtnbv8AQZxgEV5Qq/Li080l4/mv2zLuH+TUTpVMm9Jbdj6ddt7os7xg9/KtHi3B1nAOSki7pIvcH+4rU5Y5nju0Ix05o/DLA2zRsNjt5rnzqbqdQp1It2Wev50KWKwzV6NaPd+eKa7UQ3DeMOH6NwAsv4W/DIPUH1+n/oTNanEuGRzppcfZh8yn1BqMtOJyW7iG5Ox2jn8m9A3of9/U6KbpPhnps/R+5z41JYd8FV3jtL0l6PffPXT5s5J95dbm2k93vY/knXs4H4JQPmXy7H7EbVhyrzuZpDa3ae73qd4j8ko/jib8QPfGT9MjOLbUHzTyjb38YWQFZE8UU6bSRMNwVPpny/ocEdiliIVIKliNFpLePuunhbe442zROUqh8F5uuLOVbPimAx2hvR+ynA8mP4X3Hf13xsWvlQV8POg7SzT0a0a5p/jW5lSuKUpVc2FKUoBSlKAUpSgFKUoBSla99fxQoXldURe7McD7ff6U0MpOTstTYpXnBMHUMAQGAIDAg4O4yDuPsa9KGGrGLxhgQQCCCCCMgg9wR51DWvJfD4Z0nhgSGRA65gHSDq+NQkWPAkGQCAwOCMjepulAKUpQClKUApSlAKUpQClKUArlvErNJeIzTR2csc0DSe7n3WfF1dBSEmmuAvTWDVgKNWD8zEDArqVKA5pZX3F5AFWS80NLZqZprSKOZNYk99Cp0yvTXEeHKkAkgMwGTpTwcSl0vLHM8giijLGA+Lp8VXDFAunUYFEhwO3iGBXWKUBxnmLgV/ctNMBdC8jdfALZRb4F4qwBJQAZQIdLnPUACnUy401v8o8ZvZ+I2yXMlx1YDfRyxGNQv7s27y6Iwu6mQBxgfDUDGo6+r1XuZ+VRclZoW6N1FvHMPP8AyP6qdx54ye4yDHJOOce9cy7SnCranXdsrRl/T0fTPtW3Irkz38XFLjoi4+Lc2+IzAPdJIfdoUnke4KZUppOAHGWXADEnGja3nGXs5JJ0knaNoWe1a3KO5dJI54o26SZVHaKRWTVjQfG4O1v5Z5p67NBcL0ruL54j2bH40Pmp7+ffzG9WOspxnHoVsRh5U5OnUXqmvJpnI7674xaSpbtLcmJVSN7lYh0/HbtqZG6JAxMVwS4I040ad6sVvd3UfBbMx+8tIUgVyE+Kvhw+sdF3CAjTqWJmxg+ZcXeWFXUqwBB2IPYioB45LE5XMlsTundos75HqP8Af1MTk6X9vl+3kc2c3hrZXp/eP7eXZpQpeDXl8qe9wzMZTwtZSYmX9nPeLO2yjSQjIWIwAHB2BFY8l80cS4Yqx8RSZrQaE67ROPdpNwYyzKOpH2AZSw7aSflHXLe4SRQyEMp7EV9uLZJEZHUMjAhlYAqwPcEHYiuhQrJWjP8AVDlf7rr+Mt5SV4vvOT8rpfvaWiyJIVS4spIyiMYvdyZMszac69QYvk4CmPGAcnf4VxnjSxCSf3his9sZo1tSXRWLi6SMCFTLGPh/JrwNw7Z22Ljht3wR2ltQ0/DydUlpnMlvk5aSInuo9D+f8Qu/BeNW93Cs0Dh428x3B81YdwR6Gt6+G4EqlN8UHo+XRrZ+ezZlSvk9SgwX/HJIy6mdXS2uZUieBFDze8SpAj6o86hDoIUEZIUnIznH3rjbwqFmuRiO+cSC1AkcxrA1rHIstuu5cygYjQsBgD8VdMVge2D3G302P+tZVUNjW4bK7QxtIMOyIXGMYYqCwwe2+dq2aUoBSlKAV8dwASTgDck9gB3NfaiuZeJ2tvbs9yFaPt02AbqN3ChTsT/TvWG7K7JKcHUmoRV2+WpV+Zvatbw5S2Amk7a/3Sn7jd/y2+tQXJVnc8Vu/ebpi8UByFPyGTuqKvYAbE/lnOa8ONcoXFwiTmFIJLiVIobWNFURxlXcvJpUEnC5Oewz9AOpcC4NHaW6Qx9kG582Y7sx+pO9UYRqVal5/Stj1OIq4TAYThwy/izycr3aW9np0yy1zdjfpSlXzyQpSlAKUpQClKUApSlAKUpQClKUApSlAKUpQClKUBBcz8rpdhXVjFcRbxTr8ynvg47r9P8AznW5Z5od3Nrdr07uPy/DMo/eR+vbJA/LzAs1Q3MvLEV5GASUlTxRTr88bdwQfMZAyP6HBqKUWnxR15czoUa8Jw+RX+naW8fdc13rPWZr4RVW5d5mlWX3O9AS5X5H/BcL5Mh9fp/Q5AtVbxkpK6K1fDzoS4Z9qezXNPkQFzYSWrGW3GYzvJB/Vk9Pt/bYS3D+IRzoHQ5B7jzB9CPI1s1CcQ4Q8bme22f8cf4ZB3O3kf8Ae3nA4ulnDOO65dnt4HIdOWGfFSV4bx5dY+sfDk5uub8ycJHDp2u7CaGJzhp7B5ESOddzlVJGl/T/AE8w1u/xNGYeoBgoyiSM/OoJ0nbz3P8A68suN8sWN/GOvEkgI8Mg2cA7grINx9s4rpYDGQhUzd4v6lrddj/Zp6WJ41qdb6Hd2v5+zRzfkL2mqb+WKQlbe7kMkWv91LJgshPbSzE7/wAW+2o47BXEuZ/YfcR5ezfrL/8AU+FlA9A2yv8A/n86uvs05uluI2tboMl5bgalkBDyR9lkIO+RsD+R/Ft2vimHw9aCxODd0spLdbJ216PrnzNqcpJ8Mi8UpSvOE4pSojmPmWGyj1Plnfwxwr88jdgAPTJGT9fMkA4lJRV2SUqU6s1CCu3sZ8w8ww2UXUkO52RB80jeSqP7+VQnAuXpriYXl+Pifubb8EC+RI83/p98aa/xeS4tVS9uRFJfztot4JXVIIFCtK2SWABCKwzn5mXuTmp1+fSzoYVVo5IuHSoTnVi+uzbMDg4yqjP82c1Eoub4pabL3L86sMLF0qLvJ5Sl/rHpze+2WtxKj9O308q+1Sk9rXDykrASYjKKu0Y6uuQxKVJkwgyMnqlCAQexr2/4m2p6ZWK4ZHSGRpAiaYRPM9sokzJnIkQg6A3qMipjmFvpUJxzmqK0kVHSRg0c07SIEKRQwaOrI+pwcDWuyhifStBfaDF8ptrpZyYglq0aCaQTLI8bL8TQF0xSklmGnptqxigLVSqRxf2mIts0lvBM7omt1dAotz1Xg0zguGB6kUq4TVjpknbepXmjnm24efjrJ+zaVSgU69MkcTIoLAlwZUbGMYJOdqAsVKqNx7SrVdZSKeVY+q7vEqMqwwv03nyZBlNYkUYyx6TkLgZr3bn2IyOiQTyFZRAhQRYmkMXXYRlpRssXjJbSMbDJ2oCz0qncnc8y3sqxvAUzbi4MgI05aaSIJpLah+zP5huwALXGgFKUoBSlKAUpSgFKUoBSlKAUpSgFKUoCK5i5dhvYtEmQw8SSL88beTKf6jz/AEqG4FzHNBKLO+2l7Q3H4Lgdhv5P2+/3726o3j3AILyExSjI7qw+ZG8mU+R/rUUoO/FHXzL1DER4fk1s4bc4vmvVaPo8ySrGQHBwQD5EjI/TIz+tU/hHHp7OZbO+bOraC7/DKPJXJ7ONhv8An5EzvBOPpcNOnaS3leNl+gYhG+xA/UGsxqRllvyNK+CqU7vWOvEtGnlfxy5p5PMrfMthday7opGMGSIHBHlrGSR+f61t8ncax8Bzsd4z/VP7j8/pVuqG4lyvDKdS/Ck7hk7Z8iV/uMGqMsJOnU+bSd+ae/eeVn8Nq0K//pw8rveL3W6v7753Jmteawid0dkUvHuj48S5GDhu4BBII881ladTQOpjWNiV7HHmPTPpVWv+P3xWZojCiRXC2+6u0gzJHHqxkLnx5x6VfdXgVz02Gw8sR9OWmvXQt9KgLe8u4bmOKZkmSfXokVdDqyLqIZMkEEDYg5rLmfmhbUKiL1bmXaKBe7E7am9F+vnj7kPmJJt7G6wlSU4whnxZq2ls887WtZ3vbQz5m5ojs0Gxkmk8MUC/M7dh27DPnWhy1yvIJDd3hEl0/YfggXyRB2zud/v6kn05Y5XaJzc3TdW7k7t+GIH93H6emR9u3ey1oouT4pdyJ6taFCDo0Hdv6p8+i5R+73yyNG94JbzSLJLGsjIrousalAcqX8B8OToXfGRjbuc6UPJlihyseN4zgO+B0rhruMAasACZ2bA2wcdgBUdzxy5dXRi93kMYfVBOwbSRBIUkd133cGLSPP4reWarVxyfxiQQSSSOZWaR5ViuAgimLRiGQEgqyiKIKQFOCT4TqNTHOLoOSrHS6hHCuwbAnmAjYP1QYRr+Bh/F8PTvXxeWOHyB0A1lRFDJ8aRnHRf3qJXYuW1apNeSckOM5FU+bk7iZN5lpSZm2cXOEkQ3ccsZVB4o2SAMndcdhqyCNpuUb6G4umhXXFIsiQRNOyiNhaW8UcutXDksYniJzrXCkEBmNAXe74PBK+uRAzdOSDfODFMUMqFexBMa9x5fU1DW/IvC9DoiE4eMlxPM0sbwjEQWXqF49CtgAEYDfWqfc8o8WNvJGqMMvO8J6wBhLwwCIqgn0RgSrMc5kZdXh+ZmrO75FvgsvRRlLXNxMoE4KOJkXptIpcMCpDLqSRXQksuvNAWx+QuFyIIhH4Yh0mWOeVds9YLLocGQ6n6g15OZCfxbzPEOC287RtKgdoWLoTnYspU7eYwex2yAe4FQvJ3AZLaa9LxhevMkwcSF1fMKCQAMSy4lEhyQMhx5AYtFAV2b2f8ADWjjjMJCRIYlCyyqWjY6mjkKuDKpYZKvkE1tT8pWbhgUYa5feCySSI6y6BFqR0YMngULhSBgn1NTFKAiOE8qWlqyNChQxx9BfiSEdPWZApDMQ2GZiCckajvvUvSlAKUpQClKUApSlAKUpQClKUApSlAKUpQClKUBUefOHX00LLFHBPERnpsrCZSB8yMHAJG/ofLBrlnLvMM9heCR9Wc6ZkbOplPzAg76hsRnzFfoGobmDlK0vVxMni7CVdpF/wC7zH0ORVOth3KXHB5o9H8M+L06FJ4bEU7wlq1r7eT7SUtrlJEV0IZXAZWHYgjINetVrlLgtzY6rdm6sGS0UnZkzu0bL9e4IyO/bIFWWrUG2rtWZw8RThTqOMJcUdnzXo+aKjzZ7sl1DJeKHtijxgEF1SYsGBMYyTqUEZAOMfWtflfgPDLg3MiwRunW0pmMjCiKI4CsAV8RY9vOrDx3hDzGJ43VZIGLprTUhJBUhhkHse4ORVX5g5XvGWSXqxxtqEjNC9ypZlUKp0mUoDsu+M+HvVaonFuTjda/Y61HFUlh7SquFlZu7srO/wBKXLdPu3NTj3C7S2uZVCsqJD10j+OYFmcuhZuiCUXTHvuBt+m17OuAtHK8zBn1RqOtIhUl8sWEQfx9MLpGWAyRttUhZ21xEkiixJeVdMjtdLJrwpUDVKxYrucA+pqwcCtWitYI3+aOKNGAOfEqBTv57ikKac72+xLisbKOHdPiveyvxJ3W7sm7Z83nfw3qUpVs86V7mzmSW20pDEJJXjnm8UgRUjgC62yQdTZkTC7Z3yRiobhvtEkIh1w6k/5KKacSorCe8ijkTRbnxMmZVycjGTgNpbE/zCvDpCI7xIpNCSXAEsWtQkWkSuCVK7B1yO/iG1atlHweSaKSOOAypBFNFL0cFLdspCRIV8A2IAJBGDt3oCGHtRfpdQ2m0kS3FuBcRkyxtPHb/EwD0WzMhwdQ7jIKsBO8Z5kmg93jWBXuZ1djF1gqIIkDTESsniwWUAaRqzk6QDjY/wANcNiDn3e3QTFTIemi9RlbWuo43ww1fcZrK/hsLsNHOkcywMjESx5RWZQyMrONLZVu4J74+lAVvlz2iSzvbRNbyOXhtTNcKraEluIBMPCEKhNwCS4ILbKQCa3uN88Pbzzxi31rALca+sFLS3b9OFMMuFXIOpy2w8jUxHwGwWWNxDAJYVEUTaE1xoq7IhxlQFPYdgfrWPGYrCNJHuEj0z9KOTUmrqDWI4lZcEsA8gA2wNXlQFef2jS5Ma2oNxGbjrRm5jWNFtRE0hSYrhyRNHgYXHi1aNJrb4Vz8Li6jiELJHMqtFLIXUyBoFuAVBj0HAYqVEhcFSdOMkSbcqcMeNYTa27RwnKxdJCsbNuSFxsT3Pr55rOfgfDnZ3aKAsw0OxVNwVMWlvrpym++PD22oCXpWJkUEDIyewzucd8CvkcytnSQcEg4IOCO4PofpQGdK07vjEEWNbgapEhGMn4kh0ohC5wST51sxzK2dJBwcHBBwR3B9D9KAzpXkLqP+JdyF7judwPv9Kz6q6tORqxnTnfHbOPSgMqVqxcThaVoVYGREWRlGdldnRTnGPmjcYzkad62qAUpSgFKUoBSlKAUpSgFKUoBSlKAUpSgFKUoBWhx3/p5Pt/cVv1H8fP/AC0n8v8AcVHV/ly7GQYn+TPsfkSFKh1vpwYyzRfEcKY1BJUEE/PrwSMemKmKzCamZpVVUvZaClKVuTFZ525Sa+EGlwhjk8ZOfHbyDRcxbebLjvt4d6r117LpTFMokRyblJIomJERtojIYrZ/A2NLTyt8rDKptXR6UBTOOcmzScKhs0W3dk6at1yxVUVSH6TskjK+DoVyMqGJGCBUXxX2azzK3htwDJbuLYMwg0x2gtWjyYjgK3iQ6Dso2Unbo9KAoNv7OHW4Sb4RkSazcSnUZelb26wSprYFvEwJwWOQdzmvbmnkee5uzMnu7BvdMPMG6sHu0/VcQkKcCQEg7jt552vFKApvKHJElndzzMUYSdTDhm6kgklMqmVdIXUoOnOXO5wVB01H33s3cqGSO0kk697LJFOjGGYXMjtDI5VctJEjBRkHZnAIyGHQqUBziH2ZXCSwnXBII/cibqRX96i9zVFaOE5ICSaCTkjHUfIbIxMcj8nTWMkpZo+myoiIvibwM5yZGRX04fZGaTSc4ffFW+lAc34f7ObtJQ7NAMPaMRH4VPutw0zFUWFQupXICksQRu7ZyJnkbk+axaXU0ehljRFXxN8MucmRkV9OGGEZpCu/jOcVb6UBzGX2UyC2hjVLR2EU8UqyoxjEk7Kfe49K5MyhVXJwSAAGXFbv/Dif3rX1I/nWX34hvfxptxB0dWNPTJGr5vMjTnxV0GlAU3kXk6ayldnS2QGC3gxbhhraBpS00gKjxuHUnv2xk4yblSlAKUpQClKUApSlAKUpQClKUApSlAKUpQClKUBr8QiZ4ZFX5mRgPLcqQN/vVbvbS4jiZVj0wkeJHcPp3G6Hv9cHO9Wyo3mP/pJv5DVXEUlKLlfRFDGYdThKd2mk/Xp4mzFw6FSCsaAjsQigj8wK2a+L2r7VlJLQuxjGKtFWFKUrJsKUpQClKUApSlAKUpQClKUApSlAKUpQClKU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324472"/>
            <a:ext cx="5661100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58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Aantekeningen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792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 </a:t>
            </a:r>
            <a:r>
              <a:rPr lang="en-US" dirty="0" err="1" smtClean="0"/>
              <a:t>licht</a:t>
            </a:r>
            <a:endParaRPr lang="nl-NL" dirty="0"/>
          </a:p>
        </p:txBody>
      </p:sp>
      <p:pic>
        <p:nvPicPr>
          <p:cNvPr id="8194" name="Picture 2" descr="https://encrypted-tbn1.gstatic.com/images?q=tbn:ANd9GcSl3SmuQzQoRPQRbRRMH5Qg0dMG1lW_qMiMYwPjaYwe_H8wJilV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70909"/>
            <a:ext cx="4857264" cy="210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22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Aantekeningen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73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Kleuren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endParaRPr lang="nl-NL" dirty="0"/>
          </a:p>
        </p:txBody>
      </p:sp>
      <p:pic>
        <p:nvPicPr>
          <p:cNvPr id="9218" name="Picture 2" descr="http://www.4nix.nl/uploads/1/2/8/2/12822218/2232724_or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548" y="1992141"/>
            <a:ext cx="4446345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62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Aantekeningen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07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Spectrum</a:t>
            </a:r>
            <a:endParaRPr lang="nl-NL" dirty="0"/>
          </a:p>
        </p:txBody>
      </p:sp>
      <p:pic>
        <p:nvPicPr>
          <p:cNvPr id="2050" name="Picture 2" descr="http://cfialabioassignment.wikispaces.com/file/view/spectrum.gif/76509733/spectrum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60848"/>
            <a:ext cx="6391275" cy="363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88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Aantekeningen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379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Infrarood</a:t>
            </a:r>
            <a:r>
              <a:rPr lang="en-US" dirty="0" smtClean="0"/>
              <a:t> (IR) </a:t>
            </a:r>
            <a:r>
              <a:rPr lang="en-US" dirty="0" err="1" smtClean="0"/>
              <a:t>straling</a:t>
            </a:r>
            <a:endParaRPr lang="nl-NL" dirty="0"/>
          </a:p>
        </p:txBody>
      </p:sp>
      <p:pic>
        <p:nvPicPr>
          <p:cNvPr id="3074" name="Picture 2" descr="http://www.muurisolatie-info.be/wp-content/uploads/infrarood-sc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183" y="2348880"/>
            <a:ext cx="4740869" cy="319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326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Aantekeningen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496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Ultraviolet (UV) </a:t>
            </a:r>
            <a:r>
              <a:rPr lang="en-US" dirty="0" err="1" smtClean="0"/>
              <a:t>straling</a:t>
            </a:r>
            <a:endParaRPr lang="nl-NL" dirty="0"/>
          </a:p>
        </p:txBody>
      </p:sp>
      <p:pic>
        <p:nvPicPr>
          <p:cNvPr id="4098" name="Picture 2" descr="http://www.beautyjournaal.nl/wp-content/uploads/2009/08/de-zon-door-je-huid-he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204863"/>
            <a:ext cx="3888432" cy="3746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51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Aantekeningen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517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Terugkaatsing</a:t>
            </a:r>
            <a:endParaRPr lang="nl-NL" dirty="0"/>
          </a:p>
        </p:txBody>
      </p:sp>
      <p:sp>
        <p:nvSpPr>
          <p:cNvPr id="4" name="AutoShape 2" descr="data:image/jpeg;base64,/9j/4AAQSkZJRgABAQAAAQABAAD/2wCEAAkGBg8REBUUExQWFRQTGRYVFxIVFRgaFRUWFRgZFRMVGBUZGyYfGBwjGhcWHy8gJCcpLSwsFh8xNTAqNSgsLikBCQoKDgwOGg8PGTUlHiAyNS0pKTUqLywsKS01LCkqLC40KyoqNCovNSwpMSkqKy0qLC0sMiwtLCwpKSkyLywtLP/AABEIAKoBKQMBIgACEQEDEQH/xAAcAAEAAgMBAQEAAAAAAAAAAAAABQYCBAcDAQj/xAA+EAACAQMCBAMGAwYEBgMAAAABAgMABBESIQUGEzEiQVEHFCMyYXFCgZEzQ1JyscEWYqHwFyQ0guHxFVOi/8QAGwEBAAIDAQEAAAAAAAAAAAAAAAMEAQIFBgf/xAA0EQACAQIEAwYFAgcBAAAAAAAAAQIDEQQhMUESUWFxgZGxwdEFEzKh8CLhIzNScpLC0hT/2gAMAwEAAhEDEQA/AO40pSgFR/FuYLS0Cm4nih1509R1XVjGcZO+Mj9akKrHO0N/IscVvHrict7xpmEUpQY0xo5HhDEnUw3wMDBOQBYbO9jmjWSJ1dHGVdSCrD1BGxr2rncPKl8buORYlhUPbujLdPi1t4lRZrNbdBocPpfcbHq5O6itzkTlK5s5EaTIDWqpN8ZnDXCyEg4YnshwCMDG1AXilKUApSlAKUpQClKUApSlAKUpQClKUApSlAKUpQClKUApSq5xvjV370traCESdJrh5J9ZQIHEaoqoQSS2cnOFA7HOKAsdKpNl7T4mjV2glwqo1w8eho7YvK8IyS4Z11Rscqp8OCRUrwvnOOe4WFYZVWQXBjnbp9OUWzrFKVAcuPE22pRkb0BYaUpQClKUApSlAKUpQClK8y7DyyPof7GtJzUNfJvyM2Prvgj0Pn6GvkndT9cfqKa1bb18sVWuM8+2sEpt0Et3crgmC2TWyb7dRshI/wDuOfpVWT402pJx1Tyyaadn9vv0Mos0rYU1kowKpZ504j+LhMwTvlbm2Z8eXw9ff6ZqT4FzpaXrmJWeKZRl7WdDHOB66D3H1UkUVaMpuVNqWSsk1rd39DNuZPxvn7eR9azrEuB5gV8WUHtn742qaE1G0JSvL82NbGdKUqcwKUpQClKUApSlAKUpQClKUApSlAKUpQClKUAqL41yza3ekzISU1BXWSSNwH2ddcbK2k4GVzg4FSlKAg5uSeHu0TGBcwqiIqs6ppiOqJWjVgsgVtwGBwdxUfwLkQ298100wfacJGsbIB15FkctmVlzlR8iRgksSCTVspQClKUApSlAKUpQClKUAr5qHrX2sTGPQfpWk+K36QVTnnjM2YbK2bRPeFgZhuYIIwDNMP8ANghV+rd9q2eC8Dt7SIRQoFUbnzZm83du7MfU1GtGDx2YnvHZwKg8tLzStIQPqUXf6VYa8h8ZxFSVX5T0XmWaaVriofmTlqK8jGSY5o/FDcp+0hcdmU98Z7r2I/UTFK41OpKnJSg7NEhpckcfe7tz1lC3Nu7W9woG3Vjxll/ysCrD+b6VYGY+hP18qpvKqheL8RA7NHZOw8tZWVCfplUX9K9eZObLrh9yHniDcPcKvWjBMkL+bSL5qSfL6eex+j4KnLF04uGUpK+2b5K+re272Kc3wvMt9K8bS8jlRZI2Do4yrqcgg+YIr2qVpp2ZgUpSsAUpSgFKUoBSlKAUpSgFKUoBSlKAUpSgFKUoBSo7jfH7azj6k7hB2Ud3kbySNBu7HyUZNR/InG7q8so7i4jjjaUBkWNiQYyq4Yg50knV4cnAxk5zQFhpSlAKUpQClKUApSlAK8tRbtsPXzP2r1pUVSDnvZb9e/28TKZRudkNne2/EcfBCG0um76InYPDKf8AKsmcn0erGrAjI3B8632hWWNldQyOGBVgCGVtsEHYgiqZ/hHiFiccPkjltu4srksOn5lYbgZIHorggetcX4h8PeLUa1LW2j3WxLCfDkyy14X17HDG0kjBEjBZmPYKNyagP/leNk6RwtQf42voun99l1Y/LNetnyTc3Miy8TljkVCGSyhUi2Vh2aQt4pmHocKPTeuVQ+C4icv4i4V2p+Ru6iR6+zuzcpPezLokv5BKqNsyQRqI7ZWH8WjxH+erU8Ub5VgGDAgqdwQe4IO2PpWF+jlGEZUSY8OoZArU4RxgSExuvTmX5k9f8y+o/wB7969PdRnGCtZad2VujKU68Y1FCWTlpyfS/Pp4FRu+DXfBnaeyDTWTHVNY5JaL+KSEk/mR+uRuty4Dx+3vYVmgcOjd/wCJT5qy/hYen57jBqRqj8f5Ont5mveGEJMd5rU/sbkd/lyAr9/TJPkSSfQKpDF/pqu09pbPpL/r/LmlnHTQvFKgOVOcoL9CFzHPHtLbPtJGw2O3muds4+4B2qfqhVpTpScJqzRumnmhSlKjMilKUApSlAKUpQClKUApSlAKUpQHNvaLzRd2ZadTc22jEaM/ur2U58TAlNfWDkZ+UZAUEqQDWlyr7QOIXMZEbxOSVHvF10I44MqJGBEE5a4bS6DSFiwQQTkEDqckSsMMAR6EZ/rXEPaL7NLyK5luLWETRTsXEcSkyRyNu2pTnKk6iCvYnGAO9nDU6VSdqs+Fc7XNJtpZK50Sx5etrSN76Zzd3KxvI10+CSFXWywpnREm2wX8yakeRLRouGWaN8ywRA/fQDjP51x7ljid3Z291BercQRvaXAWF4ZTGJXGFK4UhQRr3yB82cbVdfZrw6b3hrgmQq8ZjZTfLNDG4MZKrAIlMZGMfMcAkb5rGIpRpTtCXEtmZjJtZo6TSlKrmwpSlAKUpQClKUArCYHGB57fb1NZ0rSceOLjzCPOXZT9q9KxkXII9ayzWsYtVG9rL1M7EfxW5uFt3eBFklAOlGOA2DuNvPGdts1qcvczRXaa1yrDwyRN88TjbBHofX6eRyBMxrgfr/qc1WOZeVpDJ73ZkR3SjdfwXC+aSDtnbv8AQZxgEV5Qq/Li080l4/mv2zLuH+TUTpVMm9Jbdj6ddt7os7xg9/KtHi3B1nAOSki7pIvcH+4rU5Y5nju0Ix05o/DLA2zRsNjt5rnzqbqdQp1It2Wev50KWKwzV6NaPd+eKa7UQ3DeMOH6NwAsv4W/DIPUH1+n/oTNanEuGRzppcfZh8yn1BqMtOJyW7iG5Ox2jn8m9A3of9/U6KbpPhnps/R+5z41JYd8FV3jtL0l6PffPXT5s5J95dbm2k93vY/knXs4H4JQPmXy7H7EbVhyrzuZpDa3ae73qd4j8ko/jib8QPfGT9MjOLbUHzTyjb38YWQFZE8UU6bSRMNwVPpny/ocEdiliIVIKliNFpLePuunhbe442zROUqh8F5uuLOVbPimAx2hvR+ynA8mP4X3Hf13xsWvlQV8POg7SzT0a0a5p/jW5lSuKUpVc2FKUoBSlKAUpSgFKUoBSla99fxQoXldURe7McD7ff6U0MpOTstTYpXnBMHUMAQGAIDAg4O4yDuPsa9KGGrGLxhgQQCCCCCMgg9wR51DWvJfD4Z0nhgSGRA65gHSDq+NQkWPAkGQCAwOCMjepulAKUpQClKUApSlAKUpQClKUArlvErNJeIzTR2csc0DSe7n3WfF1dBSEmmuAvTWDVgKNWD8zEDArqVKA5pZX3F5AFWS80NLZqZprSKOZNYk99Cp0yvTXEeHKkAkgMwGTpTwcSl0vLHM8giijLGA+Lp8VXDFAunUYFEhwO3iGBXWKUBxnmLgV/ctNMBdC8jdfALZRb4F4qwBJQAZQIdLnPUACnUy401v8o8ZvZ+I2yXMlx1YDfRyxGNQv7s27y6Iwu6mQBxgfDUDGo6+r1XuZ+VRclZoW6N1FvHMPP8AyP6qdx54ye4yDHJOOce9cy7SnCranXdsrRl/T0fTPtW3Irkz38XFLjoi4+Lc2+IzAPdJIfdoUnke4KZUppOAHGWXADEnGja3nGXs5JJ0knaNoWe1a3KO5dJI54o26SZVHaKRWTVjQfG4O1v5Z5p67NBcL0ruL54j2bH40Pmp7+ffzG9WOspxnHoVsRh5U5OnUXqmvJpnI7674xaSpbtLcmJVSN7lYh0/HbtqZG6JAxMVwS4I040ad6sVvd3UfBbMx+8tIUgVyE+Kvhw+sdF3CAjTqWJmxg+ZcXeWFXUqwBB2IPYioB45LE5XMlsTundos75HqP8Af1MTk6X9vl+3kc2c3hrZXp/eP7eXZpQpeDXl8qe9wzMZTwtZSYmX9nPeLO2yjSQjIWIwAHB2BFY8l80cS4Yqx8RSZrQaE67ROPdpNwYyzKOpH2AZSw7aSflHXLe4SRQyEMp7EV9uLZJEZHUMjAhlYAqwPcEHYiuhQrJWjP8AVDlf7rr+Mt5SV4vvOT8rpfvaWiyJIVS4spIyiMYvdyZMszac69QYvk4CmPGAcnf4VxnjSxCSf3his9sZo1tSXRWLi6SMCFTLGPh/JrwNw7Z22Ljht3wR2ltQ0/DydUlpnMlvk5aSInuo9D+f8Qu/BeNW93Cs0Dh428x3B81YdwR6Gt6+G4EqlN8UHo+XRrZ+ezZlSvk9SgwX/HJIy6mdXS2uZUieBFDze8SpAj6o86hDoIUEZIUnIznH3rjbwqFmuRiO+cSC1AkcxrA1rHIstuu5cygYjQsBgD8VdMVge2D3G302P+tZVUNjW4bK7QxtIMOyIXGMYYqCwwe2+dq2aUoBSlKAV8dwASTgDck9gB3NfaiuZeJ2tvbs9yFaPt02AbqN3ChTsT/TvWG7K7JKcHUmoRV2+WpV+Zvatbw5S2Amk7a/3Sn7jd/y2+tQXJVnc8Vu/ebpi8UByFPyGTuqKvYAbE/lnOa8ONcoXFwiTmFIJLiVIobWNFURxlXcvJpUEnC5Oewz9AOpcC4NHaW6Qx9kG582Y7sx+pO9UYRqVal5/Stj1OIq4TAYThwy/izycr3aW9np0yy1zdjfpSlXzyQpSlAKUpQClKUApSlAKUpQClKUApSlAKUpQClKUBBcz8rpdhXVjFcRbxTr8ynvg47r9P8AznW5Z5od3Nrdr07uPy/DMo/eR+vbJA/LzAs1Q3MvLEV5GASUlTxRTr88bdwQfMZAyP6HBqKUWnxR15czoUa8Jw+RX+naW8fdc13rPWZr4RVW5d5mlWX3O9AS5X5H/BcL5Mh9fp/Q5AtVbxkpK6K1fDzoS4Z9qezXNPkQFzYSWrGW3GYzvJB/Vk9Pt/bYS3D+IRzoHQ5B7jzB9CPI1s1CcQ4Q8bme22f8cf4ZB3O3kf8Ae3nA4ulnDOO65dnt4HIdOWGfFSV4bx5dY+sfDk5uub8ycJHDp2u7CaGJzhp7B5ESOddzlVJGl/T/AE8w1u/xNGYeoBgoyiSM/OoJ0nbz3P8A68suN8sWN/GOvEkgI8Mg2cA7grINx9s4rpYDGQhUzd4v6lrddj/Zp6WJ41qdb6Hd2v5+zRzfkL2mqb+WKQlbe7kMkWv91LJgshPbSzE7/wAW+2o47BXEuZ/YfcR5ezfrL/8AU+FlA9A2yv8A/n86uvs05uluI2tboMl5bgalkBDyR9lkIO+RsD+R/Ft2vimHw9aCxODd0spLdbJ216PrnzNqcpJ8Mi8UpSvOE4pSojmPmWGyj1Plnfwxwr88jdgAPTJGT9fMkA4lJRV2SUqU6s1CCu3sZ8w8ww2UXUkO52RB80jeSqP7+VQnAuXpriYXl+Pifubb8EC+RI83/p98aa/xeS4tVS9uRFJfztot4JXVIIFCtK2SWABCKwzn5mXuTmp1+fSzoYVVo5IuHSoTnVi+uzbMDg4yqjP82c1Eoub4pabL3L86sMLF0qLvJ5Sl/rHpze+2WtxKj9O308q+1Sk9rXDykrASYjKKu0Y6uuQxKVJkwgyMnqlCAQexr2/4m2p6ZWK4ZHSGRpAiaYRPM9sokzJnIkQg6A3qMipjmFvpUJxzmqK0kVHSRg0c07SIEKRQwaOrI+pwcDWuyhifStBfaDF8ptrpZyYglq0aCaQTLI8bL8TQF0xSklmGnptqxigLVSqRxf2mIts0lvBM7omt1dAotz1Xg0zguGB6kUq4TVjpknbepXmjnm24efjrJ+zaVSgU69MkcTIoLAlwZUbGMYJOdqAsVKqNx7SrVdZSKeVY+q7vEqMqwwv03nyZBlNYkUYyx6TkLgZr3bn2IyOiQTyFZRAhQRYmkMXXYRlpRssXjJbSMbDJ2oCz0qncnc8y3sqxvAUzbi4MgI05aaSIJpLah+zP5huwALXGgFKUoBSlKAUpSgFKUoBSlKAUpSgFKUoCK5i5dhvYtEmQw8SSL88beTKf6jz/AEqG4FzHNBKLO+2l7Q3H4Lgdhv5P2+/3726o3j3AILyExSjI7qw+ZG8mU+R/rUUoO/FHXzL1DER4fk1s4bc4vmvVaPo8ySrGQHBwQD5EjI/TIz+tU/hHHp7OZbO+bOraC7/DKPJXJ7ONhv8An5EzvBOPpcNOnaS3leNl+gYhG+xA/UGsxqRllvyNK+CqU7vWOvEtGnlfxy5p5PMrfMthday7opGMGSIHBHlrGSR+f61t8ncax8Bzsd4z/VP7j8/pVuqG4lyvDKdS/Ck7hk7Z8iV/uMGqMsJOnU+bSd+ae/eeVn8Nq0K//pw8rveL3W6v7753Jmteawid0dkUvHuj48S5GDhu4BBII881ladTQOpjWNiV7HHmPTPpVWv+P3xWZojCiRXC2+6u0gzJHHqxkLnx5x6VfdXgVz02Gw8sR9OWmvXQt9KgLe8u4bmOKZkmSfXokVdDqyLqIZMkEEDYg5rLmfmhbUKiL1bmXaKBe7E7am9F+vnj7kPmJJt7G6wlSU4whnxZq2ls887WtZ3vbQz5m5ojs0Gxkmk8MUC/M7dh27DPnWhy1yvIJDd3hEl0/YfggXyRB2zud/v6kn05Y5XaJzc3TdW7k7t+GIH93H6emR9u3ey1oouT4pdyJ6taFCDo0Hdv6p8+i5R+73yyNG94JbzSLJLGsjIrousalAcqX8B8OToXfGRjbuc6UPJlihyseN4zgO+B0rhruMAasACZ2bA2wcdgBUdzxy5dXRi93kMYfVBOwbSRBIUkd133cGLSPP4reWarVxyfxiQQSSSOZWaR5ViuAgimLRiGQEgqyiKIKQFOCT4TqNTHOLoOSrHS6hHCuwbAnmAjYP1QYRr+Bh/F8PTvXxeWOHyB0A1lRFDJ8aRnHRf3qJXYuW1apNeSckOM5FU+bk7iZN5lpSZm2cXOEkQ3ccsZVB4o2SAMndcdhqyCNpuUb6G4umhXXFIsiQRNOyiNhaW8UcutXDksYniJzrXCkEBmNAXe74PBK+uRAzdOSDfODFMUMqFexBMa9x5fU1DW/IvC9DoiE4eMlxPM0sbwjEQWXqF49CtgAEYDfWqfc8o8WNvJGqMMvO8J6wBhLwwCIqgn0RgSrMc5kZdXh+ZmrO75FvgsvRRlLXNxMoE4KOJkXptIpcMCpDLqSRXQksuvNAWx+QuFyIIhH4Yh0mWOeVds9YLLocGQ6n6g15OZCfxbzPEOC287RtKgdoWLoTnYspU7eYwex2yAe4FQvJ3AZLaa9LxhevMkwcSF1fMKCQAMSy4lEhyQMhx5AYtFAV2b2f8ADWjjjMJCRIYlCyyqWjY6mjkKuDKpYZKvkE1tT8pWbhgUYa5feCySSI6y6BFqR0YMngULhSBgn1NTFKAiOE8qWlqyNChQxx9BfiSEdPWZApDMQ2GZiCckajvvUvSlAKUpQClKUApSlAKUpQClKUApSlAKUpQClKUBUefOHX00LLFHBPERnpsrCZSB8yMHAJG/ofLBrlnLvMM9heCR9Wc6ZkbOplPzAg76hsRnzFfoGobmDlK0vVxMni7CVdpF/wC7zH0ORVOth3KXHB5o9H8M+L06FJ4bEU7wlq1r7eT7SUtrlJEV0IZXAZWHYgjINetVrlLgtzY6rdm6sGS0UnZkzu0bL9e4IyO/bIFWWrUG2rtWZw8RThTqOMJcUdnzXo+aKjzZ7sl1DJeKHtijxgEF1SYsGBMYyTqUEZAOMfWtflfgPDLg3MiwRunW0pmMjCiKI4CsAV8RY9vOrDx3hDzGJ43VZIGLprTUhJBUhhkHse4ORVX5g5XvGWSXqxxtqEjNC9ypZlUKp0mUoDsu+M+HvVaonFuTjda/Y61HFUlh7SquFlZu7srO/wBKXLdPu3NTj3C7S2uZVCsqJD10j+OYFmcuhZuiCUXTHvuBt+m17OuAtHK8zBn1RqOtIhUl8sWEQfx9MLpGWAyRttUhZ21xEkiixJeVdMjtdLJrwpUDVKxYrucA+pqwcCtWitYI3+aOKNGAOfEqBTv57ikKac72+xLisbKOHdPiveyvxJ3W7sm7Z83nfw3qUpVs86V7mzmSW20pDEJJXjnm8UgRUjgC62yQdTZkTC7Z3yRiobhvtEkIh1w6k/5KKacSorCe8ijkTRbnxMmZVycjGTgNpbE/zCvDpCI7xIpNCSXAEsWtQkWkSuCVK7B1yO/iG1atlHweSaKSOOAypBFNFL0cFLdspCRIV8A2IAJBGDt3oCGHtRfpdQ2m0kS3FuBcRkyxtPHb/EwD0WzMhwdQ7jIKsBO8Z5kmg93jWBXuZ1djF1gqIIkDTESsniwWUAaRqzk6QDjY/wANcNiDn3e3QTFTIemi9RlbWuo43ww1fcZrK/hsLsNHOkcywMjESx5RWZQyMrONLZVu4J74+lAVvlz2iSzvbRNbyOXhtTNcKraEluIBMPCEKhNwCS4ILbKQCa3uN88Pbzzxi31rALca+sFLS3b9OFMMuFXIOpy2w8jUxHwGwWWNxDAJYVEUTaE1xoq7IhxlQFPYdgfrWPGYrCNJHuEj0z9KOTUmrqDWI4lZcEsA8gA2wNXlQFef2jS5Ma2oNxGbjrRm5jWNFtRE0hSYrhyRNHgYXHi1aNJrb4Vz8Li6jiELJHMqtFLIXUyBoFuAVBj0HAYqVEhcFSdOMkSbcqcMeNYTa27RwnKxdJCsbNuSFxsT3Pr55rOfgfDnZ3aKAsw0OxVNwVMWlvrpym++PD22oCXpWJkUEDIyewzucd8CvkcytnSQcEg4IOCO4PofpQGdK07vjEEWNbgapEhGMn4kh0ohC5wST51sxzK2dJBwcHBBwR3B9D9KAzpXkLqP+JdyF7judwPv9Kz6q6tORqxnTnfHbOPSgMqVqxcThaVoVYGREWRlGdldnRTnGPmjcYzkad62qAUpSgFKUoBSlKAUpSgFKUoBSlKAUpSgFKUoBWhx3/p5Pt/cVv1H8fP/AC0n8v8AcVHV/ly7GQYn+TPsfkSFKh1vpwYyzRfEcKY1BJUEE/PrwSMemKmKzCamZpVVUvZaClKVuTFZ525Sa+EGlwhjk8ZOfHbyDRcxbebLjvt4d6r117LpTFMokRyblJIomJERtojIYrZ/A2NLTyt8rDKptXR6UBTOOcmzScKhs0W3dk6at1yxVUVSH6TskjK+DoVyMqGJGCBUXxX2azzK3htwDJbuLYMwg0x2gtWjyYjgK3iQ6Dso2Unbo9KAoNv7OHW4Sb4RkSazcSnUZelb26wSprYFvEwJwWOQdzmvbmnkee5uzMnu7BvdMPMG6sHu0/VcQkKcCQEg7jt552vFKApvKHJElndzzMUYSdTDhm6kgklMqmVdIXUoOnOXO5wVB01H33s3cqGSO0kk697LJFOjGGYXMjtDI5VctJEjBRkHZnAIyGHQqUBziH2ZXCSwnXBII/cibqRX96i9zVFaOE5ICSaCTkjHUfIbIxMcj8nTWMkpZo+myoiIvibwM5yZGRX04fZGaTSc4ffFW+lAc34f7ObtJQ7NAMPaMRH4VPutw0zFUWFQupXICksQRu7ZyJnkbk+axaXU0ehljRFXxN8MucmRkV9OGGEZpCu/jOcVb6UBzGX2UyC2hjVLR2EU8UqyoxjEk7Kfe49K5MyhVXJwSAAGXFbv/Dif3rX1I/nWX34hvfxptxB0dWNPTJGr5vMjTnxV0GlAU3kXk6ayldnS2QGC3gxbhhraBpS00gKjxuHUnv2xk4yblSlAKUpQClKUApSlAKUpQClKUApSlAKUpQClKUBr8QiZ4ZFX5mRgPLcqQN/vVbvbS4jiZVj0wkeJHcPp3G6Hv9cHO9Wyo3mP/pJv5DVXEUlKLlfRFDGYdThKd2mk/Xp4mzFw6FSCsaAjsQigj8wK2a+L2r7VlJLQuxjGKtFWFKUrJsKUpQClKUApSlAKUpQClKUApSlAKUpQClKU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4" descr="data:image/jpeg;base64,/9j/4AAQSkZJRgABAQAAAQABAAD/2wCEAAkGBg8REBUUExQWFRQTGRYVFxIVFRgaFRUWFRgZFRMVGBUZGyYfGBwjGhcWHy8gJCcpLSwsFh8xNTAqNSgsLikBCQoKDgwOGg8PGTUlHiAyNS0pKTUqLywsKS01LCkqLC40KyoqNCovNSwpMSkqKy0qLC0sMiwtLCwpKSkyLywtLP/AABEIAKoBKQMBIgACEQEDEQH/xAAcAAEAAgMBAQEAAAAAAAAAAAAABQYCBAcDAQj/xAA+EAACAQMCBAMGAwYEBgMAAAABAgMABBESIQUGEzEiQVEHFCMyYXFCgZEzQ1JyscEWYqHwFyQ0guHxFVOi/8QAGwEBAAIDAQEAAAAAAAAAAAAAAAMEAQIFBgf/xAA0EQACAQIEAwYFAgcBAAAAAAAAAQIDEQQhMUESUWFxgZGxwdEFEzKh8CLhIzNScpLC0hT/2gAMAwEAAhEDEQA/AO40pSgFR/FuYLS0Cm4nih1509R1XVjGcZO+Mj9akKrHO0N/IscVvHrict7xpmEUpQY0xo5HhDEnUw3wMDBOQBYbO9jmjWSJ1dHGVdSCrD1BGxr2rncPKl8buORYlhUPbujLdPi1t4lRZrNbdBocPpfcbHq5O6itzkTlK5s5EaTIDWqpN8ZnDXCyEg4YnshwCMDG1AXilKUApSlAKUpQClKUApSlAKUpQClKUApSlAKUpQClKUApSq5xvjV370traCESdJrh5J9ZQIHEaoqoQSS2cnOFA7HOKAsdKpNl7T4mjV2glwqo1w8eho7YvK8IyS4Z11Rscqp8OCRUrwvnOOe4WFYZVWQXBjnbp9OUWzrFKVAcuPE22pRkb0BYaUpQClKUApSlAKUpQClK8y7DyyPof7GtJzUNfJvyM2Prvgj0Pn6GvkndT9cfqKa1bb18sVWuM8+2sEpt0Et3crgmC2TWyb7dRshI/wDuOfpVWT402pJx1Tyyaadn9vv0Mos0rYU1kowKpZ504j+LhMwTvlbm2Z8eXw9ff6ZqT4FzpaXrmJWeKZRl7WdDHOB66D3H1UkUVaMpuVNqWSsk1rd39DNuZPxvn7eR9azrEuB5gV8WUHtn742qaE1G0JSvL82NbGdKUqcwKUpQClKUApSlAKUpQClKUApSlAKUpQClKUAqL41yza3ekzISU1BXWSSNwH2ddcbK2k4GVzg4FSlKAg5uSeHu0TGBcwqiIqs6ppiOqJWjVgsgVtwGBwdxUfwLkQ298100wfacJGsbIB15FkctmVlzlR8iRgksSCTVspQClKUApSlAKUpQClKUAr5qHrX2sTGPQfpWk+K36QVTnnjM2YbK2bRPeFgZhuYIIwDNMP8ANghV+rd9q2eC8Dt7SIRQoFUbnzZm83du7MfU1GtGDx2YnvHZwKg8tLzStIQPqUXf6VYa8h8ZxFSVX5T0XmWaaVriofmTlqK8jGSY5o/FDcp+0hcdmU98Z7r2I/UTFK41OpKnJSg7NEhpckcfe7tz1lC3Nu7W9woG3Vjxll/ysCrD+b6VYGY+hP18qpvKqheL8RA7NHZOw8tZWVCfplUX9K9eZObLrh9yHniDcPcKvWjBMkL+bSL5qSfL6eex+j4KnLF04uGUpK+2b5K+re272Kc3wvMt9K8bS8jlRZI2Do4yrqcgg+YIr2qVpp2ZgUpSsAUpSgFKUoBSlKAUpSgFKUoBSlKAUpSgFKUoBSo7jfH7azj6k7hB2Ud3kbySNBu7HyUZNR/InG7q8so7i4jjjaUBkWNiQYyq4Yg50knV4cnAxk5zQFhpSlAKUpQClKUApSlAK8tRbtsPXzP2r1pUVSDnvZb9e/28TKZRudkNne2/EcfBCG0um76InYPDKf8AKsmcn0erGrAjI3B8632hWWNldQyOGBVgCGVtsEHYgiqZ/hHiFiccPkjltu4srksOn5lYbgZIHorggetcX4h8PeLUa1LW2j3WxLCfDkyy14X17HDG0kjBEjBZmPYKNyagP/leNk6RwtQf42voun99l1Y/LNetnyTc3Miy8TljkVCGSyhUi2Vh2aQt4pmHocKPTeuVQ+C4icv4i4V2p+Ru6iR6+zuzcpPezLokv5BKqNsyQRqI7ZWH8WjxH+erU8Ub5VgGDAgqdwQe4IO2PpWF+jlGEZUSY8OoZArU4RxgSExuvTmX5k9f8y+o/wB7969PdRnGCtZad2VujKU68Y1FCWTlpyfS/Pp4FRu+DXfBnaeyDTWTHVNY5JaL+KSEk/mR+uRuty4Dx+3vYVmgcOjd/wCJT5qy/hYen57jBqRqj8f5Ont5mveGEJMd5rU/sbkd/lyAr9/TJPkSSfQKpDF/pqu09pbPpL/r/LmlnHTQvFKgOVOcoL9CFzHPHtLbPtJGw2O3muds4+4B2qfqhVpTpScJqzRumnmhSlKjMilKUApSlAKUpQClKUApSlAKUpQHNvaLzRd2ZadTc22jEaM/ur2U58TAlNfWDkZ+UZAUEqQDWlyr7QOIXMZEbxOSVHvF10I44MqJGBEE5a4bS6DSFiwQQTkEDqckSsMMAR6EZ/rXEPaL7NLyK5luLWETRTsXEcSkyRyNu2pTnKk6iCvYnGAO9nDU6VSdqs+Fc7XNJtpZK50Sx5etrSN76Zzd3KxvI10+CSFXWywpnREm2wX8yakeRLRouGWaN8ywRA/fQDjP51x7ljid3Z291BercQRvaXAWF4ZTGJXGFK4UhQRr3yB82cbVdfZrw6b3hrgmQq8ZjZTfLNDG4MZKrAIlMZGMfMcAkb5rGIpRpTtCXEtmZjJtZo6TSlKrmwpSlAKUpQClKUArCYHGB57fb1NZ0rSceOLjzCPOXZT9q9KxkXII9ayzWsYtVG9rL1M7EfxW5uFt3eBFklAOlGOA2DuNvPGdts1qcvczRXaa1yrDwyRN88TjbBHofX6eRyBMxrgfr/qc1WOZeVpDJ73ZkR3SjdfwXC+aSDtnbv8AQZxgEV5Qq/Li080l4/mv2zLuH+TUTpVMm9Jbdj6ddt7os7xg9/KtHi3B1nAOSki7pIvcH+4rU5Y5nju0Ix05o/DLA2zRsNjt5rnzqbqdQp1It2Wev50KWKwzV6NaPd+eKa7UQ3DeMOH6NwAsv4W/DIPUH1+n/oTNanEuGRzppcfZh8yn1BqMtOJyW7iG5Ox2jn8m9A3of9/U6KbpPhnps/R+5z41JYd8FV3jtL0l6PffPXT5s5J95dbm2k93vY/knXs4H4JQPmXy7H7EbVhyrzuZpDa3ae73qd4j8ko/jib8QPfGT9MjOLbUHzTyjb38YWQFZE8UU6bSRMNwVPpny/ocEdiliIVIKliNFpLePuunhbe442zROUqh8F5uuLOVbPimAx2hvR+ynA8mP4X3Hf13xsWvlQV8POg7SzT0a0a5p/jW5lSuKUpVc2FKUoBSlKAUpSgFKUoBSla99fxQoXldURe7McD7ff6U0MpOTstTYpXnBMHUMAQGAIDAg4O4yDuPsa9KGGrGLxhgQQCCCCCMgg9wR51DWvJfD4Z0nhgSGRA65gHSDq+NQkWPAkGQCAwOCMjepulAKUpQClKUApSlAKUpQClKUArlvErNJeIzTR2csc0DSe7n3WfF1dBSEmmuAvTWDVgKNWD8zEDArqVKA5pZX3F5AFWS80NLZqZprSKOZNYk99Cp0yvTXEeHKkAkgMwGTpTwcSl0vLHM8giijLGA+Lp8VXDFAunUYFEhwO3iGBXWKUBxnmLgV/ctNMBdC8jdfALZRb4F4qwBJQAZQIdLnPUACnUy401v8o8ZvZ+I2yXMlx1YDfRyxGNQv7s27y6Iwu6mQBxgfDUDGo6+r1XuZ+VRclZoW6N1FvHMPP8AyP6qdx54ye4yDHJOOce9cy7SnCranXdsrRl/T0fTPtW3Irkz38XFLjoi4+Lc2+IzAPdJIfdoUnke4KZUppOAHGWXADEnGja3nGXs5JJ0knaNoWe1a3KO5dJI54o26SZVHaKRWTVjQfG4O1v5Z5p67NBcL0ruL54j2bH40Pmp7+ffzG9WOspxnHoVsRh5U5OnUXqmvJpnI7674xaSpbtLcmJVSN7lYh0/HbtqZG6JAxMVwS4I040ad6sVvd3UfBbMx+8tIUgVyE+Kvhw+sdF3CAjTqWJmxg+ZcXeWFXUqwBB2IPYioB45LE5XMlsTundos75HqP8Af1MTk6X9vl+3kc2c3hrZXp/eP7eXZpQpeDXl8qe9wzMZTwtZSYmX9nPeLO2yjSQjIWIwAHB2BFY8l80cS4Yqx8RSZrQaE67ROPdpNwYyzKOpH2AZSw7aSflHXLe4SRQyEMp7EV9uLZJEZHUMjAhlYAqwPcEHYiuhQrJWjP8AVDlf7rr+Mt5SV4vvOT8rpfvaWiyJIVS4spIyiMYvdyZMszac69QYvk4CmPGAcnf4VxnjSxCSf3his9sZo1tSXRWLi6SMCFTLGPh/JrwNw7Z22Ljht3wR2ltQ0/DydUlpnMlvk5aSInuo9D+f8Qu/BeNW93Cs0Dh428x3B81YdwR6Gt6+G4EqlN8UHo+XRrZ+ezZlSvk9SgwX/HJIy6mdXS2uZUieBFDze8SpAj6o86hDoIUEZIUnIznH3rjbwqFmuRiO+cSC1AkcxrA1rHIstuu5cygYjQsBgD8VdMVge2D3G302P+tZVUNjW4bK7QxtIMOyIXGMYYqCwwe2+dq2aUoBSlKAV8dwASTgDck9gB3NfaiuZeJ2tvbs9yFaPt02AbqN3ChTsT/TvWG7K7JKcHUmoRV2+WpV+Zvatbw5S2Amk7a/3Sn7jd/y2+tQXJVnc8Vu/ebpi8UByFPyGTuqKvYAbE/lnOa8ONcoXFwiTmFIJLiVIobWNFURxlXcvJpUEnC5Oewz9AOpcC4NHaW6Qx9kG582Y7sx+pO9UYRqVal5/Stj1OIq4TAYThwy/izycr3aW9np0yy1zdjfpSlXzyQpSlAKUpQClKUApSlAKUpQClKUApSlAKUpQClKUBBcz8rpdhXVjFcRbxTr8ynvg47r9P8AznW5Z5od3Nrdr07uPy/DMo/eR+vbJA/LzAs1Q3MvLEV5GASUlTxRTr88bdwQfMZAyP6HBqKUWnxR15czoUa8Jw+RX+naW8fdc13rPWZr4RVW5d5mlWX3O9AS5X5H/BcL5Mh9fp/Q5AtVbxkpK6K1fDzoS4Z9qezXNPkQFzYSWrGW3GYzvJB/Vk9Pt/bYS3D+IRzoHQ5B7jzB9CPI1s1CcQ4Q8bme22f8cf4ZB3O3kf8Ae3nA4ulnDOO65dnt4HIdOWGfFSV4bx5dY+sfDk5uub8ycJHDp2u7CaGJzhp7B5ESOddzlVJGl/T/AE8w1u/xNGYeoBgoyiSM/OoJ0nbz3P8A68suN8sWN/GOvEkgI8Mg2cA7grINx9s4rpYDGQhUzd4v6lrddj/Zp6WJ41qdb6Hd2v5+zRzfkL2mqb+WKQlbe7kMkWv91LJgshPbSzE7/wAW+2o47BXEuZ/YfcR5ezfrL/8AU+FlA9A2yv8A/n86uvs05uluI2tboMl5bgalkBDyR9lkIO+RsD+R/Ft2vimHw9aCxODd0spLdbJ216PrnzNqcpJ8Mi8UpSvOE4pSojmPmWGyj1Plnfwxwr88jdgAPTJGT9fMkA4lJRV2SUqU6s1CCu3sZ8w8ww2UXUkO52RB80jeSqP7+VQnAuXpriYXl+Pifubb8EC+RI83/p98aa/xeS4tVS9uRFJfztot4JXVIIFCtK2SWABCKwzn5mXuTmp1+fSzoYVVo5IuHSoTnVi+uzbMDg4yqjP82c1Eoub4pabL3L86sMLF0qLvJ5Sl/rHpze+2WtxKj9O308q+1Sk9rXDykrASYjKKu0Y6uuQxKVJkwgyMnqlCAQexr2/4m2p6ZWK4ZHSGRpAiaYRPM9sokzJnIkQg6A3qMipjmFvpUJxzmqK0kVHSRg0c07SIEKRQwaOrI+pwcDWuyhifStBfaDF8ptrpZyYglq0aCaQTLI8bL8TQF0xSklmGnptqxigLVSqRxf2mIts0lvBM7omt1dAotz1Xg0zguGB6kUq4TVjpknbepXmjnm24efjrJ+zaVSgU69MkcTIoLAlwZUbGMYJOdqAsVKqNx7SrVdZSKeVY+q7vEqMqwwv03nyZBlNYkUYyx6TkLgZr3bn2IyOiQTyFZRAhQRYmkMXXYRlpRssXjJbSMbDJ2oCz0qncnc8y3sqxvAUzbi4MgI05aaSIJpLah+zP5huwALXGgFKUoBSlKAUpSgFKUoBSlKAUpSgFKUoCK5i5dhvYtEmQw8SSL88beTKf6jz/AEqG4FzHNBKLO+2l7Q3H4Lgdhv5P2+/3726o3j3AILyExSjI7qw+ZG8mU+R/rUUoO/FHXzL1DER4fk1s4bc4vmvVaPo8ySrGQHBwQD5EjI/TIz+tU/hHHp7OZbO+bOraC7/DKPJXJ7ONhv8An5EzvBOPpcNOnaS3leNl+gYhG+xA/UGsxqRllvyNK+CqU7vWOvEtGnlfxy5p5PMrfMthday7opGMGSIHBHlrGSR+f61t8ncax8Bzsd4z/VP7j8/pVuqG4lyvDKdS/Ck7hk7Z8iV/uMGqMsJOnU+bSd+ae/eeVn8Nq0K//pw8rveL3W6v7753Jmteawid0dkUvHuj48S5GDhu4BBII881ladTQOpjWNiV7HHmPTPpVWv+P3xWZojCiRXC2+6u0gzJHHqxkLnx5x6VfdXgVz02Gw8sR9OWmvXQt9KgLe8u4bmOKZkmSfXokVdDqyLqIZMkEEDYg5rLmfmhbUKiL1bmXaKBe7E7am9F+vnj7kPmJJt7G6wlSU4whnxZq2ls887WtZ3vbQz5m5ojs0Gxkmk8MUC/M7dh27DPnWhy1yvIJDd3hEl0/YfggXyRB2zud/v6kn05Y5XaJzc3TdW7k7t+GIH93H6emR9u3ey1oouT4pdyJ6taFCDo0Hdv6p8+i5R+73yyNG94JbzSLJLGsjIrousalAcqX8B8OToXfGRjbuc6UPJlihyseN4zgO+B0rhruMAasACZ2bA2wcdgBUdzxy5dXRi93kMYfVBOwbSRBIUkd133cGLSPP4reWarVxyfxiQQSSSOZWaR5ViuAgimLRiGQEgqyiKIKQFOCT4TqNTHOLoOSrHS6hHCuwbAnmAjYP1QYRr+Bh/F8PTvXxeWOHyB0A1lRFDJ8aRnHRf3qJXYuW1apNeSckOM5FU+bk7iZN5lpSZm2cXOEkQ3ccsZVB4o2SAMndcdhqyCNpuUb6G4umhXXFIsiQRNOyiNhaW8UcutXDksYniJzrXCkEBmNAXe74PBK+uRAzdOSDfODFMUMqFexBMa9x5fU1DW/IvC9DoiE4eMlxPM0sbwjEQWXqF49CtgAEYDfWqfc8o8WNvJGqMMvO8J6wBhLwwCIqgn0RgSrMc5kZdXh+ZmrO75FvgsvRRlLXNxMoE4KOJkXptIpcMCpDLqSRXQksuvNAWx+QuFyIIhH4Yh0mWOeVds9YLLocGQ6n6g15OZCfxbzPEOC287RtKgdoWLoTnYspU7eYwex2yAe4FQvJ3AZLaa9LxhevMkwcSF1fMKCQAMSy4lEhyQMhx5AYtFAV2b2f8ADWjjjMJCRIYlCyyqWjY6mjkKuDKpYZKvkE1tT8pWbhgUYa5feCySSI6y6BFqR0YMngULhSBgn1NTFKAiOE8qWlqyNChQxx9BfiSEdPWZApDMQ2GZiCckajvvUvSlAKUpQClKUApSlAKUpQClKUApSlAKUpQClKUBUefOHX00LLFHBPERnpsrCZSB8yMHAJG/ofLBrlnLvMM9heCR9Wc6ZkbOplPzAg76hsRnzFfoGobmDlK0vVxMni7CVdpF/wC7zH0ORVOth3KXHB5o9H8M+L06FJ4bEU7wlq1r7eT7SUtrlJEV0IZXAZWHYgjINetVrlLgtzY6rdm6sGS0UnZkzu0bL9e4IyO/bIFWWrUG2rtWZw8RThTqOMJcUdnzXo+aKjzZ7sl1DJeKHtijxgEF1SYsGBMYyTqUEZAOMfWtflfgPDLg3MiwRunW0pmMjCiKI4CsAV8RY9vOrDx3hDzGJ43VZIGLprTUhJBUhhkHse4ORVX5g5XvGWSXqxxtqEjNC9ypZlUKp0mUoDsu+M+HvVaonFuTjda/Y61HFUlh7SquFlZu7srO/wBKXLdPu3NTj3C7S2uZVCsqJD10j+OYFmcuhZuiCUXTHvuBt+m17OuAtHK8zBn1RqOtIhUl8sWEQfx9MLpGWAyRttUhZ21xEkiixJeVdMjtdLJrwpUDVKxYrucA+pqwcCtWitYI3+aOKNGAOfEqBTv57ikKac72+xLisbKOHdPiveyvxJ3W7sm7Z83nfw3qUpVs86V7mzmSW20pDEJJXjnm8UgRUjgC62yQdTZkTC7Z3yRiobhvtEkIh1w6k/5KKacSorCe8ijkTRbnxMmZVycjGTgNpbE/zCvDpCI7xIpNCSXAEsWtQkWkSuCVK7B1yO/iG1atlHweSaKSOOAypBFNFL0cFLdspCRIV8A2IAJBGDt3oCGHtRfpdQ2m0kS3FuBcRkyxtPHb/EwD0WzMhwdQ7jIKsBO8Z5kmg93jWBXuZ1djF1gqIIkDTESsniwWUAaRqzk6QDjY/wANcNiDn3e3QTFTIemi9RlbWuo43ww1fcZrK/hsLsNHOkcywMjESx5RWZQyMrONLZVu4J74+lAVvlz2iSzvbRNbyOXhtTNcKraEluIBMPCEKhNwCS4ILbKQCa3uN88Pbzzxi31rALca+sFLS3b9OFMMuFXIOpy2w8jUxHwGwWWNxDAJYVEUTaE1xoq7IhxlQFPYdgfrWPGYrCNJHuEj0z9KOTUmrqDWI4lZcEsA8gA2wNXlQFef2jS5Ma2oNxGbjrRm5jWNFtRE0hSYrhyRNHgYXHi1aNJrb4Vz8Li6jiELJHMqtFLIXUyBoFuAVBj0HAYqVEhcFSdOMkSbcqcMeNYTa27RwnKxdJCsbNuSFxsT3Pr55rOfgfDnZ3aKAsw0OxVNwVMWlvrpym++PD22oCXpWJkUEDIyewzucd8CvkcytnSQcEg4IOCO4PofpQGdK07vjEEWNbgapEhGMn4kh0ohC5wST51sxzK2dJBwcHBBwR3B9D9KAzpXkLqP+JdyF7judwPv9Kz6q6tORqxnTnfHbOPSgMqVqxcThaVoVYGREWRlGdldnRTnGPmjcYzkad62qAUpSgFKUoBSlKAUpSgFKUoBSlKAUpSgFKUoBWhx3/p5Pt/cVv1H8fP/AC0n8v8AcVHV/ly7GQYn+TPsfkSFKh1vpwYyzRfEcKY1BJUEE/PrwSMemKmKzCamZpVVUvZaClKVuTFZ525Sa+EGlwhjk8ZOfHbyDRcxbebLjvt4d6r117LpTFMokRyblJIomJERtojIYrZ/A2NLTyt8rDKptXR6UBTOOcmzScKhs0W3dk6at1yxVUVSH6TskjK+DoVyMqGJGCBUXxX2azzK3htwDJbuLYMwg0x2gtWjyYjgK3iQ6Dso2Unbo9KAoNv7OHW4Sb4RkSazcSnUZelb26wSprYFvEwJwWOQdzmvbmnkee5uzMnu7BvdMPMG6sHu0/VcQkKcCQEg7jt552vFKApvKHJElndzzMUYSdTDhm6kgklMqmVdIXUoOnOXO5wVB01H33s3cqGSO0kk697LJFOjGGYXMjtDI5VctJEjBRkHZnAIyGHQqUBziH2ZXCSwnXBII/cibqRX96i9zVFaOE5ICSaCTkjHUfIbIxMcj8nTWMkpZo+myoiIvibwM5yZGRX04fZGaTSc4ffFW+lAc34f7ObtJQ7NAMPaMRH4VPutw0zFUWFQupXICksQRu7ZyJnkbk+axaXU0ehljRFXxN8MucmRkV9OGGEZpCu/jOcVb6UBzGX2UyC2hjVLR2EU8UqyoxjEk7Kfe49K5MyhVXJwSAAGXFbv/Dif3rX1I/nWX34hvfxptxB0dWNPTJGr5vMjTnxV0GlAU3kXk6ayldnS2QGC3gxbhhraBpS00gKjxuHUnv2xk4yblSlAKUpQClKUApSlAKUpQClKUApSlAKUpQClKUBr8QiZ4ZFX5mRgPLcqQN/vVbvbS4jiZVj0wkeJHcPp3G6Hv9cHO9Wyo3mP/pJv5DVXEUlKLlfRFDGYdThKd2mk/Xp4mzFw6FSCsaAjsQigj8wK2a+L2r7VlJLQuxjGKtFWFKUrJsKUpQClKUApSlAKUpQClKUApSlAKUpQClKUB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6" name="AutoShape 6" descr="data:image/jpeg;base64,/9j/4AAQSkZJRgABAQAAAQABAAD/2wCEAAkGBg8REBUUExQWFRQTGRYVFxIVFRgaFRUWFRgZFRMVGBUZGyYfGBwjGhcWHy8gJCcpLSwsFh8xNTAqNSgsLikBCQoKDgwOGg8PGTUlHiAyNS0pKTUqLywsKS01LCkqLC40KyoqNCovNSwpMSkqKy0qLC0sMiwtLCwpKSkyLywtLP/AABEIAKoBKQMBIgACEQEDEQH/xAAcAAEAAgMBAQEAAAAAAAAAAAAABQYCBAcDAQj/xAA+EAACAQMCBAMGAwYEBgMAAAABAgMABBESIQUGEzEiQVEHFCMyYXFCgZEzQ1JyscEWYqHwFyQ0guHxFVOi/8QAGwEBAAIDAQEAAAAAAAAAAAAAAAMEAQIFBgf/xAA0EQACAQIEAwYFAgcBAAAAAAAAAQIDEQQhMUESUWFxgZGxwdEFEzKh8CLhIzNScpLC0hT/2gAMAwEAAhEDEQA/AO40pSgFR/FuYLS0Cm4nih1509R1XVjGcZO+Mj9akKrHO0N/IscVvHrict7xpmEUpQY0xo5HhDEnUw3wMDBOQBYbO9jmjWSJ1dHGVdSCrD1BGxr2rncPKl8buORYlhUPbujLdPi1t4lRZrNbdBocPpfcbHq5O6itzkTlK5s5EaTIDWqpN8ZnDXCyEg4YnshwCMDG1AXilKUApSlAKUpQClKUApSlAKUpQClKUApSlAKUpQClKUApSq5xvjV370traCESdJrh5J9ZQIHEaoqoQSS2cnOFA7HOKAsdKpNl7T4mjV2glwqo1w8eho7YvK8IyS4Z11Rscqp8OCRUrwvnOOe4WFYZVWQXBjnbp9OUWzrFKVAcuPE22pRkb0BYaUpQClKUApSlAKUpQClK8y7DyyPof7GtJzUNfJvyM2Prvgj0Pn6GvkndT9cfqKa1bb18sVWuM8+2sEpt0Et3crgmC2TWyb7dRshI/wDuOfpVWT402pJx1Tyyaadn9vv0Mos0rYU1kowKpZ504j+LhMwTvlbm2Z8eXw9ff6ZqT4FzpaXrmJWeKZRl7WdDHOB66D3H1UkUVaMpuVNqWSsk1rd39DNuZPxvn7eR9azrEuB5gV8WUHtn742qaE1G0JSvL82NbGdKUqcwKUpQClKUApSlAKUpQClKUApSlAKUpQClKUAqL41yza3ekzISU1BXWSSNwH2ddcbK2k4GVzg4FSlKAg5uSeHu0TGBcwqiIqs6ppiOqJWjVgsgVtwGBwdxUfwLkQ298100wfacJGsbIB15FkctmVlzlR8iRgksSCTVspQClKUApSlAKUpQClKUAr5qHrX2sTGPQfpWk+K36QVTnnjM2YbK2bRPeFgZhuYIIwDNMP8ANghV+rd9q2eC8Dt7SIRQoFUbnzZm83du7MfU1GtGDx2YnvHZwKg8tLzStIQPqUXf6VYa8h8ZxFSVX5T0XmWaaVriofmTlqK8jGSY5o/FDcp+0hcdmU98Z7r2I/UTFK41OpKnJSg7NEhpckcfe7tz1lC3Nu7W9woG3Vjxll/ysCrD+b6VYGY+hP18qpvKqheL8RA7NHZOw8tZWVCfplUX9K9eZObLrh9yHniDcPcKvWjBMkL+bSL5qSfL6eex+j4KnLF04uGUpK+2b5K+re272Kc3wvMt9K8bS8jlRZI2Do4yrqcgg+YIr2qVpp2ZgUpSsAUpSgFKUoBSlKAUpSgFKUoBSlKAUpSgFKUoBSo7jfH7azj6k7hB2Ud3kbySNBu7HyUZNR/InG7q8so7i4jjjaUBkWNiQYyq4Yg50knV4cnAxk5zQFhpSlAKUpQClKUApSlAK8tRbtsPXzP2r1pUVSDnvZb9e/28TKZRudkNne2/EcfBCG0um76InYPDKf8AKsmcn0erGrAjI3B8632hWWNldQyOGBVgCGVtsEHYgiqZ/hHiFiccPkjltu4srksOn5lYbgZIHorggetcX4h8PeLUa1LW2j3WxLCfDkyy14X17HDG0kjBEjBZmPYKNyagP/leNk6RwtQf42voun99l1Y/LNetnyTc3Miy8TljkVCGSyhUi2Vh2aQt4pmHocKPTeuVQ+C4icv4i4V2p+Ru6iR6+zuzcpPezLokv5BKqNsyQRqI7ZWH8WjxH+erU8Ub5VgGDAgqdwQe4IO2PpWF+jlGEZUSY8OoZArU4RxgSExuvTmX5k9f8y+o/wB7969PdRnGCtZad2VujKU68Y1FCWTlpyfS/Pp4FRu+DXfBnaeyDTWTHVNY5JaL+KSEk/mR+uRuty4Dx+3vYVmgcOjd/wCJT5qy/hYen57jBqRqj8f5Ont5mveGEJMd5rU/sbkd/lyAr9/TJPkSSfQKpDF/pqu09pbPpL/r/LmlnHTQvFKgOVOcoL9CFzHPHtLbPtJGw2O3muds4+4B2qfqhVpTpScJqzRumnmhSlKjMilKUApSlAKUpQClKUApSlAKUpQHNvaLzRd2ZadTc22jEaM/ur2U58TAlNfWDkZ+UZAUEqQDWlyr7QOIXMZEbxOSVHvF10I44MqJGBEE5a4bS6DSFiwQQTkEDqckSsMMAR6EZ/rXEPaL7NLyK5luLWETRTsXEcSkyRyNu2pTnKk6iCvYnGAO9nDU6VSdqs+Fc7XNJtpZK50Sx5etrSN76Zzd3KxvI10+CSFXWywpnREm2wX8yakeRLRouGWaN8ywRA/fQDjP51x7ljid3Z291BercQRvaXAWF4ZTGJXGFK4UhQRr3yB82cbVdfZrw6b3hrgmQq8ZjZTfLNDG4MZKrAIlMZGMfMcAkb5rGIpRpTtCXEtmZjJtZo6TSlKrmwpSlAKUpQClKUArCYHGB57fb1NZ0rSceOLjzCPOXZT9q9KxkXII9ayzWsYtVG9rL1M7EfxW5uFt3eBFklAOlGOA2DuNvPGdts1qcvczRXaa1yrDwyRN88TjbBHofX6eRyBMxrgfr/qc1WOZeVpDJ73ZkR3SjdfwXC+aSDtnbv8AQZxgEV5Qq/Li080l4/mv2zLuH+TUTpVMm9Jbdj6ddt7os7xg9/KtHi3B1nAOSki7pIvcH+4rU5Y5nju0Ix05o/DLA2zRsNjt5rnzqbqdQp1It2Wev50KWKwzV6NaPd+eKa7UQ3DeMOH6NwAsv4W/DIPUH1+n/oTNanEuGRzppcfZh8yn1BqMtOJyW7iG5Ox2jn8m9A3of9/U6KbpPhnps/R+5z41JYd8FV3jtL0l6PffPXT5s5J95dbm2k93vY/knXs4H4JQPmXy7H7EbVhyrzuZpDa3ae73qd4j8ko/jib8QPfGT9MjOLbUHzTyjb38YWQFZE8UU6bSRMNwVPpny/ocEdiliIVIKliNFpLePuunhbe442zROUqh8F5uuLOVbPimAx2hvR+ynA8mP4X3Hf13xsWvlQV8POg7SzT0a0a5p/jW5lSuKUpVc2FKUoBSlKAUpSgFKUoBSla99fxQoXldURe7McD7ff6U0MpOTstTYpXnBMHUMAQGAIDAg4O4yDuPsa9KGGrGLxhgQQCCCCCMgg9wR51DWvJfD4Z0nhgSGRA65gHSDq+NQkWPAkGQCAwOCMjepulAKUpQClKUApSlAKUpQClKUArlvErNJeIzTR2csc0DSe7n3WfF1dBSEmmuAvTWDVgKNWD8zEDArqVKA5pZX3F5AFWS80NLZqZprSKOZNYk99Cp0yvTXEeHKkAkgMwGTpTwcSl0vLHM8giijLGA+Lp8VXDFAunUYFEhwO3iGBXWKUBxnmLgV/ctNMBdC8jdfALZRb4F4qwBJQAZQIdLnPUACnUy401v8o8ZvZ+I2yXMlx1YDfRyxGNQv7s27y6Iwu6mQBxgfDUDGo6+r1XuZ+VRclZoW6N1FvHMPP8AyP6qdx54ye4yDHJOOce9cy7SnCranXdsrRl/T0fTPtW3Irkz38XFLjoi4+Lc2+IzAPdJIfdoUnke4KZUppOAHGWXADEnGja3nGXs5JJ0knaNoWe1a3KO5dJI54o26SZVHaKRWTVjQfG4O1v5Z5p67NBcL0ruL54j2bH40Pmp7+ffzG9WOspxnHoVsRh5U5OnUXqmvJpnI7674xaSpbtLcmJVSN7lYh0/HbtqZG6JAxMVwS4I040ad6sVvd3UfBbMx+8tIUgVyE+Kvhw+sdF3CAjTqWJmxg+ZcXeWFXUqwBB2IPYioB45LE5XMlsTundos75HqP8Af1MTk6X9vl+3kc2c3hrZXp/eP7eXZpQpeDXl8qe9wzMZTwtZSYmX9nPeLO2yjSQjIWIwAHB2BFY8l80cS4Yqx8RSZrQaE67ROPdpNwYyzKOpH2AZSw7aSflHXLe4SRQyEMp7EV9uLZJEZHUMjAhlYAqwPcEHYiuhQrJWjP8AVDlf7rr+Mt5SV4vvOT8rpfvaWiyJIVS4spIyiMYvdyZMszac69QYvk4CmPGAcnf4VxnjSxCSf3his9sZo1tSXRWLi6SMCFTLGPh/JrwNw7Z22Ljht3wR2ltQ0/DydUlpnMlvk5aSInuo9D+f8Qu/BeNW93Cs0Dh428x3B81YdwR6Gt6+G4EqlN8UHo+XRrZ+ezZlSvk9SgwX/HJIy6mdXS2uZUieBFDze8SpAj6o86hDoIUEZIUnIznH3rjbwqFmuRiO+cSC1AkcxrA1rHIstuu5cygYjQsBgD8VdMVge2D3G302P+tZVUNjW4bK7QxtIMOyIXGMYYqCwwe2+dq2aUoBSlKAV8dwASTgDck9gB3NfaiuZeJ2tvbs9yFaPt02AbqN3ChTsT/TvWG7K7JKcHUmoRV2+WpV+Zvatbw5S2Amk7a/3Sn7jd/y2+tQXJVnc8Vu/ebpi8UByFPyGTuqKvYAbE/lnOa8ONcoXFwiTmFIJLiVIobWNFURxlXcvJpUEnC5Oewz9AOpcC4NHaW6Qx9kG582Y7sx+pO9UYRqVal5/Stj1OIq4TAYThwy/izycr3aW9np0yy1zdjfpSlXzyQpSlAKUpQClKUApSlAKUpQClKUApSlAKUpQClKUBBcz8rpdhXVjFcRbxTr8ynvg47r9P8AznW5Z5od3Nrdr07uPy/DMo/eR+vbJA/LzAs1Q3MvLEV5GASUlTxRTr88bdwQfMZAyP6HBqKUWnxR15czoUa8Jw+RX+naW8fdc13rPWZr4RVW5d5mlWX3O9AS5X5H/BcL5Mh9fp/Q5AtVbxkpK6K1fDzoS4Z9qezXNPkQFzYSWrGW3GYzvJB/Vk9Pt/bYS3D+IRzoHQ5B7jzB9CPI1s1CcQ4Q8bme22f8cf4ZB3O3kf8Ae3nA4ulnDOO65dnt4HIdOWGfFSV4bx5dY+sfDk5uub8ycJHDp2u7CaGJzhp7B5ESOddzlVJGl/T/AE8w1u/xNGYeoBgoyiSM/OoJ0nbz3P8A68suN8sWN/GOvEkgI8Mg2cA7grINx9s4rpYDGQhUzd4v6lrddj/Zp6WJ41qdb6Hd2v5+zRzfkL2mqb+WKQlbe7kMkWv91LJgshPbSzE7/wAW+2o47BXEuZ/YfcR5ezfrL/8AU+FlA9A2yv8A/n86uvs05uluI2tboMl5bgalkBDyR9lkIO+RsD+R/Ft2vimHw9aCxODd0spLdbJ216PrnzNqcpJ8Mi8UpSvOE4pSojmPmWGyj1Plnfwxwr88jdgAPTJGT9fMkA4lJRV2SUqU6s1CCu3sZ8w8ww2UXUkO52RB80jeSqP7+VQnAuXpriYXl+Pifubb8EC+RI83/p98aa/xeS4tVS9uRFJfztot4JXVIIFCtK2SWABCKwzn5mXuTmp1+fSzoYVVo5IuHSoTnVi+uzbMDg4yqjP82c1Eoub4pabL3L86sMLF0qLvJ5Sl/rHpze+2WtxKj9O308q+1Sk9rXDykrASYjKKu0Y6uuQxKVJkwgyMnqlCAQexr2/4m2p6ZWK4ZHSGRpAiaYRPM9sokzJnIkQg6A3qMipjmFvpUJxzmqK0kVHSRg0c07SIEKRQwaOrI+pwcDWuyhifStBfaDF8ptrpZyYglq0aCaQTLI8bL8TQF0xSklmGnptqxigLVSqRxf2mIts0lvBM7omt1dAotz1Xg0zguGB6kUq4TVjpknbepXmjnm24efjrJ+zaVSgU69MkcTIoLAlwZUbGMYJOdqAsVKqNx7SrVdZSKeVY+q7vEqMqwwv03nyZBlNYkUYyx6TkLgZr3bn2IyOiQTyFZRAhQRYmkMXXYRlpRssXjJbSMbDJ2oCz0qncnc8y3sqxvAUzbi4MgI05aaSIJpLah+zP5huwALXGgFKUoBSlKAUpSgFKUoBSlKAUpSgFKUoCK5i5dhvYtEmQw8SSL88beTKf6jz/AEqG4FzHNBKLO+2l7Q3H4Lgdhv5P2+/3726o3j3AILyExSjI7qw+ZG8mU+R/rUUoO/FHXzL1DER4fk1s4bc4vmvVaPo8ySrGQHBwQD5EjI/TIz+tU/hHHp7OZbO+bOraC7/DKPJXJ7ONhv8An5EzvBOPpcNOnaS3leNl+gYhG+xA/UGsxqRllvyNK+CqU7vWOvEtGnlfxy5p5PMrfMthday7opGMGSIHBHlrGSR+f61t8ncax8Bzsd4z/VP7j8/pVuqG4lyvDKdS/Ck7hk7Z8iV/uMGqMsJOnU+bSd+ae/eeVn8Nq0K//pw8rveL3W6v7753Jmteawid0dkUvHuj48S5GDhu4BBII881ladTQOpjWNiV7HHmPTPpVWv+P3xWZojCiRXC2+6u0gzJHHqxkLnx5x6VfdXgVz02Gw8sR9OWmvXQt9KgLe8u4bmOKZkmSfXokVdDqyLqIZMkEEDYg5rLmfmhbUKiL1bmXaKBe7E7am9F+vnj7kPmJJt7G6wlSU4whnxZq2ls887WtZ3vbQz5m5ojs0Gxkmk8MUC/M7dh27DPnWhy1yvIJDd3hEl0/YfggXyRB2zud/v6kn05Y5XaJzc3TdW7k7t+GIH93H6emR9u3ey1oouT4pdyJ6taFCDo0Hdv6p8+i5R+73yyNG94JbzSLJLGsjIrousalAcqX8B8OToXfGRjbuc6UPJlihyseN4zgO+B0rhruMAasACZ2bA2wcdgBUdzxy5dXRi93kMYfVBOwbSRBIUkd133cGLSPP4reWarVxyfxiQQSSSOZWaR5ViuAgimLRiGQEgqyiKIKQFOCT4TqNTHOLoOSrHS6hHCuwbAnmAjYP1QYRr+Bh/F8PTvXxeWOHyB0A1lRFDJ8aRnHRf3qJXYuW1apNeSckOM5FU+bk7iZN5lpSZm2cXOEkQ3ccsZVB4o2SAMndcdhqyCNpuUb6G4umhXXFIsiQRNOyiNhaW8UcutXDksYniJzrXCkEBmNAXe74PBK+uRAzdOSDfODFMUMqFexBMa9x5fU1DW/IvC9DoiE4eMlxPM0sbwjEQWXqF49CtgAEYDfWqfc8o8WNvJGqMMvO8J6wBhLwwCIqgn0RgSrMc5kZdXh+ZmrO75FvgsvRRlLXNxMoE4KOJkXptIpcMCpDLqSRXQksuvNAWx+QuFyIIhH4Yh0mWOeVds9YLLocGQ6n6g15OZCfxbzPEOC287RtKgdoWLoTnYspU7eYwex2yAe4FQvJ3AZLaa9LxhevMkwcSF1fMKCQAMSy4lEhyQMhx5AYtFAV2b2f8ADWjjjMJCRIYlCyyqWjY6mjkKuDKpYZKvkE1tT8pWbhgUYa5feCySSI6y6BFqR0YMngULhSBgn1NTFKAiOE8qWlqyNChQxx9BfiSEdPWZApDMQ2GZiCckajvvUvSlAKUpQClKUApSlAKUpQClKUApSlAKUpQClKUBUefOHX00LLFHBPERnpsrCZSB8yMHAJG/ofLBrlnLvMM9heCR9Wc6ZkbOplPzAg76hsRnzFfoGobmDlK0vVxMni7CVdpF/wC7zH0ORVOth3KXHB5o9H8M+L06FJ4bEU7wlq1r7eT7SUtrlJEV0IZXAZWHYgjINetVrlLgtzY6rdm6sGS0UnZkzu0bL9e4IyO/bIFWWrUG2rtWZw8RThTqOMJcUdnzXo+aKjzZ7sl1DJeKHtijxgEF1SYsGBMYyTqUEZAOMfWtflfgPDLg3MiwRunW0pmMjCiKI4CsAV8RY9vOrDx3hDzGJ43VZIGLprTUhJBUhhkHse4ORVX5g5XvGWSXqxxtqEjNC9ypZlUKp0mUoDsu+M+HvVaonFuTjda/Y61HFUlh7SquFlZu7srO/wBKXLdPu3NTj3C7S2uZVCsqJD10j+OYFmcuhZuiCUXTHvuBt+m17OuAtHK8zBn1RqOtIhUl8sWEQfx9MLpGWAyRttUhZ21xEkiixJeVdMjtdLJrwpUDVKxYrucA+pqwcCtWitYI3+aOKNGAOfEqBTv57ikKac72+xLisbKOHdPiveyvxJ3W7sm7Z83nfw3qUpVs86V7mzmSW20pDEJJXjnm8UgRUjgC62yQdTZkTC7Z3yRiobhvtEkIh1w6k/5KKacSorCe8ijkTRbnxMmZVycjGTgNpbE/zCvDpCI7xIpNCSXAEsWtQkWkSuCVK7B1yO/iG1atlHweSaKSOOAypBFNFL0cFLdspCRIV8A2IAJBGDt3oCGHtRfpdQ2m0kS3FuBcRkyxtPHb/EwD0WzMhwdQ7jIKsBO8Z5kmg93jWBXuZ1djF1gqIIkDTESsniwWUAaRqzk6QDjY/wANcNiDn3e3QTFTIemi9RlbWuo43ww1fcZrK/hsLsNHOkcywMjESx5RWZQyMrONLZVu4J74+lAVvlz2iSzvbRNbyOXhtTNcKraEluIBMPCEKhNwCS4ILbKQCa3uN88Pbzzxi31rALca+sFLS3b9OFMMuFXIOpy2w8jUxHwGwWWNxDAJYVEUTaE1xoq7IhxlQFPYdgfrWPGYrCNJHuEj0z9KOTUmrqDWI4lZcEsA8gA2wNXlQFef2jS5Ma2oNxGbjrRm5jWNFtRE0hSYrhyRNHgYXHi1aNJrb4Vz8Li6jiELJHMqtFLIXUyBoFuAVBj0HAYqVEhcFSdOMkSbcqcMeNYTa27RwnKxdJCsbNuSFxsT3Pr55rOfgfDnZ3aKAsw0OxVNwVMWlvrpym++PD22oCXpWJkUEDIyewzucd8CvkcytnSQcEg4IOCO4PofpQGdK07vjEEWNbgapEhGMn4kh0ohC5wST51sxzK2dJBwcHBBwR3B9D9KAzpXkLqP+JdyF7judwPv9Kz6q6tORqxnTnfHbOPSgMqVqxcThaVoVYGREWRlGdldnRTnGPmjcYzkad62qAUpSgFKUoBSlKAUpSgFKUoBSlKAUpSgFKUoBWhx3/p5Pt/cVv1H8fP/AC0n8v8AcVHV/ly7GQYn+TPsfkSFKh1vpwYyzRfEcKY1BJUEE/PrwSMemKmKzCamZpVVUvZaClKVuTFZ525Sa+EGlwhjk8ZOfHbyDRcxbebLjvt4d6r117LpTFMokRyblJIomJERtojIYrZ/A2NLTyt8rDKptXR6UBTOOcmzScKhs0W3dk6at1yxVUVSH6TskjK+DoVyMqGJGCBUXxX2azzK3htwDJbuLYMwg0x2gtWjyYjgK3iQ6Dso2Unbo9KAoNv7OHW4Sb4RkSazcSnUZelb26wSprYFvEwJwWOQdzmvbmnkee5uzMnu7BvdMPMG6sHu0/VcQkKcCQEg7jt552vFKApvKHJElndzzMUYSdTDhm6kgklMqmVdIXUoOnOXO5wVB01H33s3cqGSO0kk697LJFOjGGYXMjtDI5VctJEjBRkHZnAIyGHQqUBziH2ZXCSwnXBII/cibqRX96i9zVFaOE5ICSaCTkjHUfIbIxMcj8nTWMkpZo+myoiIvibwM5yZGRX04fZGaTSc4ffFW+lAc34f7ObtJQ7NAMPaMRH4VPutw0zFUWFQupXICksQRu7ZyJnkbk+axaXU0ehljRFXxN8MucmRkV9OGGEZpCu/jOcVb6UBzGX2UyC2hjVLR2EU8UqyoxjEk7Kfe49K5MyhVXJwSAAGXFbv/Dif3rX1I/nWX34hvfxptxB0dWNPTJGr5vMjTnxV0GlAU3kXk6ayldnS2QGC3gxbhhraBpS00gKjxuHUnv2xk4yblSlAKUpQClKUApSlAKUpQClKUApSlAKUpQClKUBr8QiZ4ZFX5mRgPLcqQN/vVbvbS4jiZVj0wkeJHcPp3G6Hv9cHO9Wyo3mP/pJv5DVXEUlKLlfRFDGYdThKd2mk/Xp4mzFw6FSCsaAjsQigj8wK2a+L2r7VlJLQuxjGKtFWFKUrJsKUpQClKUApSlAKUpQClKUApSlAKUpQClKUB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916832"/>
            <a:ext cx="2722343" cy="4433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855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Aantekeningen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744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42</TotalTime>
  <Words>30</Words>
  <Application>Microsoft Office PowerPoint</Application>
  <PresentationFormat>Diavoorstelling (4:3)</PresentationFormat>
  <Paragraphs>17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Executive</vt:lpstr>
      <vt:lpstr>3.1 Kleuren zien</vt:lpstr>
      <vt:lpstr>Spectrum</vt:lpstr>
      <vt:lpstr>Aantekeningen</vt:lpstr>
      <vt:lpstr>Infrarood (IR) straling</vt:lpstr>
      <vt:lpstr>Aantekeningen</vt:lpstr>
      <vt:lpstr>Ultraviolet (UV) straling</vt:lpstr>
      <vt:lpstr>Aantekeningen</vt:lpstr>
      <vt:lpstr>Terugkaatsing</vt:lpstr>
      <vt:lpstr>Aantekeningen</vt:lpstr>
      <vt:lpstr>Absorptie</vt:lpstr>
      <vt:lpstr>Aantekeningen</vt:lpstr>
      <vt:lpstr>Kleuren zien</vt:lpstr>
      <vt:lpstr>Aantekeningen</vt:lpstr>
      <vt:lpstr>Wit licht</vt:lpstr>
      <vt:lpstr>Aantekeningen</vt:lpstr>
      <vt:lpstr>Kleuren zien</vt:lpstr>
      <vt:lpstr>Aantekeningen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3.1 Kleuren zien</dc:title>
  <dc:creator>nuhb</dc:creator>
  <cp:lastModifiedBy>nuhb</cp:lastModifiedBy>
  <cp:revision>3</cp:revision>
  <dcterms:created xsi:type="dcterms:W3CDTF">2014-05-12T10:45:40Z</dcterms:created>
  <dcterms:modified xsi:type="dcterms:W3CDTF">2014-05-12T11:28:25Z</dcterms:modified>
</cp:coreProperties>
</file>